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BUSCAI PRIMEIRO O REINO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Buscai primeiro o reino </a:t>
            </a:r>
          </a:p>
          <a:p>
            <a:r>
              <a:rPr lang="pt-BR" dirty="0"/>
              <a:t>de Deus e a Sua justiça.</a:t>
            </a:r>
          </a:p>
          <a:p>
            <a:r>
              <a:rPr lang="pt-BR" dirty="0"/>
              <a:t>Todas as coisas vos serão </a:t>
            </a:r>
          </a:p>
          <a:p>
            <a:r>
              <a:rPr lang="pt-BR" dirty="0"/>
              <a:t>Acrescentadas. 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3FA3A2-4B6A-4265-9180-1583E5FEB6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Aleluia, 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3052773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só de pão o homem </a:t>
            </a:r>
          </a:p>
          <a:p>
            <a:r>
              <a:rPr lang="pt-BR" dirty="0"/>
              <a:t>viverá, mas de toda a palavra </a:t>
            </a:r>
          </a:p>
          <a:p>
            <a:r>
              <a:rPr lang="pt-BR" dirty="0"/>
              <a:t>Que procede da boca de </a:t>
            </a:r>
          </a:p>
          <a:p>
            <a:r>
              <a:rPr lang="pt-BR" dirty="0"/>
              <a:t>Deus. 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582559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3FA3A2-4B6A-4265-9180-1583E5FEB6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Aleluia, 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297733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Pedi, pedi e </a:t>
            </a:r>
            <a:r>
              <a:rPr lang="pt-BR" dirty="0" err="1"/>
              <a:t>dar-se-vos-á</a:t>
            </a:r>
            <a:r>
              <a:rPr lang="pt-BR" dirty="0"/>
              <a:t>; </a:t>
            </a:r>
          </a:p>
          <a:p>
            <a:r>
              <a:rPr lang="pt-BR" dirty="0"/>
              <a:t>buscai, buscai e achareis, </a:t>
            </a:r>
          </a:p>
          <a:p>
            <a:r>
              <a:rPr lang="pt-BR" dirty="0"/>
              <a:t>Batei, batei e </a:t>
            </a:r>
            <a:r>
              <a:rPr lang="pt-BR" dirty="0" err="1"/>
              <a:t>abrir-se-vos-á</a:t>
            </a:r>
            <a:r>
              <a:rPr lang="pt-BR" dirty="0"/>
              <a:t>. </a:t>
            </a:r>
          </a:p>
          <a:p>
            <a:r>
              <a:rPr lang="pt-BR" dirty="0"/>
              <a:t>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421936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BUSCAI PRIMEIRO O REINO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3FA3A2-4B6A-4265-9180-1583E5FEB6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aleluia! </a:t>
            </a:r>
          </a:p>
          <a:p>
            <a:r>
              <a:rPr lang="pt-BR" dirty="0"/>
              <a:t>Aleluia, aleluia, aleluia!</a:t>
            </a:r>
          </a:p>
        </p:txBody>
      </p:sp>
    </p:spTree>
    <p:extLst>
      <p:ext uri="{BB962C8B-B14F-4D97-AF65-F5344CB8AC3E}">
        <p14:creationId xmlns:p14="http://schemas.microsoft.com/office/powerpoint/2010/main" val="3517964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147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BUSCAI PRIMEIRO O REINO DE DEUS</vt:lpstr>
      <vt:lpstr>BUSCAI PRIMEIRO O REINO DE DEUS</vt:lpstr>
      <vt:lpstr>BUSCAI PRIMEIRO O REINO DE DEUS</vt:lpstr>
      <vt:lpstr>BUSCAI PRIMEIRO O REINO DE DEUS</vt:lpstr>
      <vt:lpstr>BUSCAI PRIMEIRO O REINO DE DEUS</vt:lpstr>
      <vt:lpstr>BUSCAI PRIMEIRO O REINO DE DEUS</vt:lpstr>
      <vt:lpstr>BUSCAI PRIMEIRO O REINO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2019-06-12T23:18:12Z</dcterms:modified>
</cp:coreProperties>
</file>

<file path=docProps/thumbnail.jpeg>
</file>